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3055600"/>
  <p:notesSz cx="20104100" cy="13055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047236"/>
            <a:ext cx="17088486" cy="2741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311136"/>
            <a:ext cx="14072870" cy="326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002788"/>
            <a:ext cx="8745284" cy="8616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002788"/>
            <a:ext cx="8745284" cy="8616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068" y="0"/>
            <a:ext cx="19769031" cy="13050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22224"/>
            <a:ext cx="18093690" cy="2088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02788"/>
            <a:ext cx="18093690" cy="8616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2141708"/>
            <a:ext cx="6433312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2141708"/>
            <a:ext cx="4623943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2141708"/>
            <a:ext cx="4623943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lakemodelmgmt.com/" TargetMode="External"/><Relationship Id="rId3" Type="http://schemas.openxmlformats.org/officeDocument/2006/relationships/hyperlink" Target="mailto:blake.modelmgmt@gmail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401493" y="2240452"/>
            <a:ext cx="2781300" cy="18688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10" b="1">
                <a:latin typeface="Arial"/>
                <a:cs typeface="Arial"/>
                <a:hlinkClick r:id="rId2"/>
              </a:rPr>
              <a:t>www.blakemodelmgmt.com</a:t>
            </a:r>
            <a:endParaRPr sz="1300">
              <a:latin typeface="Arial"/>
              <a:cs typeface="Arial"/>
            </a:endParaRPr>
          </a:p>
          <a:p>
            <a:pPr marL="247015" marR="5080" indent="24765">
              <a:lnSpc>
                <a:spcPct val="272100"/>
              </a:lnSpc>
              <a:spcBef>
                <a:spcPts val="40"/>
              </a:spcBef>
            </a:pPr>
            <a:r>
              <a:rPr dirty="0" sz="1300" spc="-10" b="1">
                <a:latin typeface="Arial"/>
                <a:cs typeface="Arial"/>
                <a:hlinkClick r:id="rId3"/>
              </a:rPr>
              <a:t>blake.modelmgmt@gmail.com</a:t>
            </a:r>
            <a:r>
              <a:rPr dirty="0" sz="1300" spc="-10" b="1">
                <a:latin typeface="Arial"/>
                <a:cs typeface="Arial"/>
              </a:rPr>
              <a:t> @blake.modelmgmt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13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latin typeface="Arial"/>
                <a:cs typeface="Arial"/>
              </a:rPr>
              <a:t>+33</a:t>
            </a:r>
            <a:r>
              <a:rPr dirty="0" sz="1300" spc="9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6</a:t>
            </a:r>
            <a:r>
              <a:rPr dirty="0" sz="1300" spc="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14</a:t>
            </a:r>
            <a:r>
              <a:rPr dirty="0" sz="1300" spc="9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30</a:t>
            </a:r>
            <a:r>
              <a:rPr dirty="0" sz="1300" spc="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05</a:t>
            </a:r>
            <a:r>
              <a:rPr dirty="0" sz="1300" spc="95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44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310245" y="4659100"/>
            <a:ext cx="4467225" cy="17710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Tahoma"/>
                <a:cs typeface="Tahoma"/>
              </a:rPr>
              <a:t>YEONG</a:t>
            </a:r>
            <a:endParaRPr sz="4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95"/>
              </a:spcBef>
            </a:pPr>
            <a:r>
              <a:rPr dirty="0" sz="1450">
                <a:latin typeface="Tahoma"/>
                <a:cs typeface="Tahoma"/>
              </a:rPr>
              <a:t>1,75</a:t>
            </a:r>
            <a:r>
              <a:rPr dirty="0" sz="1450" spc="1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(5’9”)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|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B</a:t>
            </a:r>
            <a:r>
              <a:rPr dirty="0" sz="1450" spc="1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84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(33”)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|</a:t>
            </a:r>
            <a:r>
              <a:rPr dirty="0" sz="1450" spc="1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W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58½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(23”)</a:t>
            </a:r>
            <a:r>
              <a:rPr dirty="0" sz="1450" spc="1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|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H</a:t>
            </a:r>
            <a:r>
              <a:rPr dirty="0" sz="1450" spc="2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86½</a:t>
            </a:r>
            <a:r>
              <a:rPr dirty="0" sz="1450" spc="15">
                <a:latin typeface="Tahoma"/>
                <a:cs typeface="Tahoma"/>
              </a:rPr>
              <a:t> </a:t>
            </a:r>
            <a:r>
              <a:rPr dirty="0" sz="1450" spc="-10">
                <a:latin typeface="Tahoma"/>
                <a:cs typeface="Tahoma"/>
              </a:rPr>
              <a:t>(34”)</a:t>
            </a:r>
            <a:endParaRPr sz="14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latin typeface="Tahoma"/>
                <a:cs typeface="Tahoma"/>
              </a:rPr>
              <a:t>Shoes</a:t>
            </a:r>
            <a:r>
              <a:rPr dirty="0" sz="1450" spc="3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38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EU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|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Hair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Black</a:t>
            </a:r>
            <a:r>
              <a:rPr dirty="0" sz="1450" spc="30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|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>
                <a:latin typeface="Tahoma"/>
                <a:cs typeface="Tahoma"/>
              </a:rPr>
              <a:t>Eyes</a:t>
            </a:r>
            <a:r>
              <a:rPr dirty="0" sz="1450" spc="35">
                <a:latin typeface="Tahoma"/>
                <a:cs typeface="Tahoma"/>
              </a:rPr>
              <a:t> </a:t>
            </a:r>
            <a:r>
              <a:rPr dirty="0" sz="1450" spc="-20">
                <a:latin typeface="Tahoma"/>
                <a:cs typeface="Tahoma"/>
              </a:rPr>
              <a:t>Black</a:t>
            </a:r>
            <a:endParaRPr sz="1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2025-05-12T04:19:48Z</dcterms:created>
  <dcterms:modified xsi:type="dcterms:W3CDTF">2025-05-12T04:19:48Z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2020-12-12T00:00:00Z</vt:filetime>
  </property>
  <property fmtid="{D5CDD505-2E9C-101B-9397-08002B2CF9AE}" pid="3" name="Creator">
    <vt:lpwstr>Adobe Photoshop CC 2019 (Windows)</vt:lpwstr>
  </property>
  <property fmtid="{D5CDD505-2E9C-101B-9397-08002B2CF9AE}" pid="4" name="LastSaved">
    <vt:filetime>2025-05-12T00:00:00Z</vt:filetime>
  </property>
  <property fmtid="{D5CDD505-2E9C-101B-9397-08002B2CF9AE}" pid="5" name="Producer">
    <vt:lpwstr>Adobe Photoshop for Windows -- Image Conversion Plug-in</vt:lpwstr>
  </property>
</Properties>
</file>